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26639838" cy="35999738"/>
  <p:notesSz cx="6858000" cy="9144000"/>
  <p:defaultTextStyle>
    <a:defPPr>
      <a:defRPr lang="pt-BR"/>
    </a:defPPr>
    <a:lvl1pPr marL="0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1pPr>
    <a:lvl2pPr marL="1503319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2pPr>
    <a:lvl3pPr marL="3006639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3pPr>
    <a:lvl4pPr marL="4509958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4pPr>
    <a:lvl5pPr marL="6013277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5pPr>
    <a:lvl6pPr marL="7516597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6pPr>
    <a:lvl7pPr marL="9019916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7pPr>
    <a:lvl8pPr marL="10523235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8pPr>
    <a:lvl9pPr marL="12026555" algn="l" defTabSz="3006639" rtl="0" eaLnBrk="1" latinLnBrk="0" hangingPunct="1">
      <a:defRPr sz="59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C1C2DA3-4E4D-41F9-9C49-B751CE4844E6}" v="12" dt="2026-10-24T11:44:51.9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470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blo Baier" userId="5a67ac09f9a452ac" providerId="LiveId" clId="{0E55FC96-A9CE-46AD-A114-A49E9AD96D47}"/>
    <pc:docChg chg="undo custSel addSld modSld modMainMaster">
      <pc:chgData name="Pablo Baier" userId="5a67ac09f9a452ac" providerId="LiveId" clId="{0E55FC96-A9CE-46AD-A114-A49E9AD96D47}" dt="2026-10-24T11:47:34.683" v="337" actId="14100"/>
      <pc:docMkLst>
        <pc:docMk/>
      </pc:docMkLst>
      <pc:sldChg chg="addSp delSp modSp new mod">
        <pc:chgData name="Pablo Baier" userId="5a67ac09f9a452ac" providerId="LiveId" clId="{0E55FC96-A9CE-46AD-A114-A49E9AD96D47}" dt="2026-10-24T11:47:34.683" v="337" actId="14100"/>
        <pc:sldMkLst>
          <pc:docMk/>
          <pc:sldMk cId="3843392554" sldId="256"/>
        </pc:sldMkLst>
        <pc:spChg chg="add mod">
          <ac:chgData name="Pablo Baier" userId="5a67ac09f9a452ac" providerId="LiveId" clId="{0E55FC96-A9CE-46AD-A114-A49E9AD96D47}" dt="2026-10-24T11:47:34.683" v="337" actId="14100"/>
          <ac:spMkLst>
            <pc:docMk/>
            <pc:sldMk cId="3843392554" sldId="256"/>
            <ac:spMk id="5" creationId="{CC0F03E9-800B-59ED-81C8-2B8819587522}"/>
          </ac:spMkLst>
        </pc:spChg>
        <pc:spChg chg="add mod">
          <ac:chgData name="Pablo Baier" userId="5a67ac09f9a452ac" providerId="LiveId" clId="{0E55FC96-A9CE-46AD-A114-A49E9AD96D47}" dt="2026-10-22T23:47:14.750" v="188" actId="207"/>
          <ac:spMkLst>
            <pc:docMk/>
            <pc:sldMk cId="3843392554" sldId="256"/>
            <ac:spMk id="7" creationId="{E0D3B03D-C5A5-A22F-8CDD-E23DFA61E9F7}"/>
          </ac:spMkLst>
        </pc:spChg>
        <pc:spChg chg="add mod">
          <ac:chgData name="Pablo Baier" userId="5a67ac09f9a452ac" providerId="LiveId" clId="{0E55FC96-A9CE-46AD-A114-A49E9AD96D47}" dt="2026-10-24T11:45:23.544" v="315" actId="6549"/>
          <ac:spMkLst>
            <pc:docMk/>
            <pc:sldMk cId="3843392554" sldId="256"/>
            <ac:spMk id="9" creationId="{A5971E75-DA0A-9EA5-7AD2-DAFE43AF90F6}"/>
          </ac:spMkLst>
        </pc:spChg>
      </pc:sldChg>
      <pc:sldMasterChg chg="addSp delSp modSp mod addSldLayout">
        <pc:chgData name="Pablo Baier" userId="5a67ac09f9a452ac" providerId="LiveId" clId="{0E55FC96-A9CE-46AD-A114-A49E9AD96D47}" dt="2026-10-24T11:42:06.776" v="237" actId="34135"/>
        <pc:sldMasterMkLst>
          <pc:docMk/>
          <pc:sldMasterMk cId="504722116" sldId="2147483648"/>
        </pc:sldMasterMkLst>
        <pc:spChg chg="add mod">
          <ac:chgData name="Pablo Baier" userId="5a67ac09f9a452ac" providerId="LiveId" clId="{0E55FC96-A9CE-46AD-A114-A49E9AD96D47}" dt="2026-10-24T11:40:40.847" v="230" actId="403"/>
          <ac:spMkLst>
            <pc:docMk/>
            <pc:sldMasterMk cId="504722116" sldId="2147483648"/>
            <ac:spMk id="30" creationId="{C572E880-F216-B9BA-9F3A-15C18D2B1303}"/>
          </ac:spMkLst>
        </pc:spChg>
        <pc:picChg chg="add mod">
          <ac:chgData name="Pablo Baier" userId="5a67ac09f9a452ac" providerId="LiveId" clId="{0E55FC96-A9CE-46AD-A114-A49E9AD96D47}" dt="2026-10-22T23:34:41.338" v="74" actId="34135"/>
          <ac:picMkLst>
            <pc:docMk/>
            <pc:sldMasterMk cId="504722116" sldId="2147483648"/>
            <ac:picMk id="10" creationId="{4844CD5E-C2CF-7E92-3F54-B2B880349098}"/>
          </ac:picMkLst>
        </pc:picChg>
        <pc:picChg chg="add mod">
          <ac:chgData name="Pablo Baier" userId="5a67ac09f9a452ac" providerId="LiveId" clId="{0E55FC96-A9CE-46AD-A114-A49E9AD96D47}" dt="2026-10-22T23:35:07.304" v="76" actId="34135"/>
          <ac:picMkLst>
            <pc:docMk/>
            <pc:sldMasterMk cId="504722116" sldId="2147483648"/>
            <ac:picMk id="12" creationId="{A9E7906A-CF05-E5A6-A845-5BBC53BCE4D1}"/>
          </ac:picMkLst>
        </pc:picChg>
        <pc:picChg chg="add mod">
          <ac:chgData name="Pablo Baier" userId="5a67ac09f9a452ac" providerId="LiveId" clId="{0E55FC96-A9CE-46AD-A114-A49E9AD96D47}" dt="2026-10-22T23:35:07.304" v="76" actId="34135"/>
          <ac:picMkLst>
            <pc:docMk/>
            <pc:sldMasterMk cId="504722116" sldId="2147483648"/>
            <ac:picMk id="14" creationId="{A8978E2F-A047-F5B7-76F7-F4593D84CED6}"/>
          </ac:picMkLst>
        </pc:picChg>
        <pc:picChg chg="add mod">
          <ac:chgData name="Pablo Baier" userId="5a67ac09f9a452ac" providerId="LiveId" clId="{0E55FC96-A9CE-46AD-A114-A49E9AD96D47}" dt="2026-10-22T23:35:07.304" v="76" actId="34135"/>
          <ac:picMkLst>
            <pc:docMk/>
            <pc:sldMasterMk cId="504722116" sldId="2147483648"/>
            <ac:picMk id="16" creationId="{7E27F7F3-0746-B7BD-1535-FCD611F1B682}"/>
          </ac:picMkLst>
        </pc:picChg>
        <pc:picChg chg="add mod">
          <ac:chgData name="Pablo Baier" userId="5a67ac09f9a452ac" providerId="LiveId" clId="{0E55FC96-A9CE-46AD-A114-A49E9AD96D47}" dt="2026-10-22T23:35:07.304" v="76" actId="34135"/>
          <ac:picMkLst>
            <pc:docMk/>
            <pc:sldMasterMk cId="504722116" sldId="2147483648"/>
            <ac:picMk id="18" creationId="{0DC1AF65-E0F0-38C4-BC5E-7BBCA2ED5419}"/>
          </ac:picMkLst>
        </pc:picChg>
        <pc:picChg chg="add mod">
          <ac:chgData name="Pablo Baier" userId="5a67ac09f9a452ac" providerId="LiveId" clId="{0E55FC96-A9CE-46AD-A114-A49E9AD96D47}" dt="2026-10-22T23:35:07.304" v="76" actId="34135"/>
          <ac:picMkLst>
            <pc:docMk/>
            <pc:sldMasterMk cId="504722116" sldId="2147483648"/>
            <ac:picMk id="20" creationId="{0AE89E74-413B-0AE3-4D85-3DEA611DB27B}"/>
          </ac:picMkLst>
        </pc:picChg>
        <pc:picChg chg="add mod">
          <ac:chgData name="Pablo Baier" userId="5a67ac09f9a452ac" providerId="LiveId" clId="{0E55FC96-A9CE-46AD-A114-A49E9AD96D47}" dt="2026-10-22T23:35:07.304" v="76" actId="34135"/>
          <ac:picMkLst>
            <pc:docMk/>
            <pc:sldMasterMk cId="504722116" sldId="2147483648"/>
            <ac:picMk id="22" creationId="{39F64640-CE30-1B79-5505-208379222AFE}"/>
          </ac:picMkLst>
        </pc:picChg>
        <pc:cxnChg chg="add mod">
          <ac:chgData name="Pablo Baier" userId="5a67ac09f9a452ac" providerId="LiveId" clId="{0E55FC96-A9CE-46AD-A114-A49E9AD96D47}" dt="2026-10-24T11:42:06.776" v="237" actId="34135"/>
          <ac:cxnSpMkLst>
            <pc:docMk/>
            <pc:sldMasterMk cId="504722116" sldId="2147483648"/>
            <ac:cxnSpMk id="3" creationId="{73BAB0C7-37E5-D606-F076-FA81F2FF4D15}"/>
          </ac:cxnSpMkLst>
        </pc:cxnChg>
        <pc:cxnChg chg="add mod">
          <ac:chgData name="Pablo Baier" userId="5a67ac09f9a452ac" providerId="LiveId" clId="{0E55FC96-A9CE-46AD-A114-A49E9AD96D47}" dt="2026-10-22T23:41:02.908" v="141" actId="34135"/>
          <ac:cxnSpMkLst>
            <pc:docMk/>
            <pc:sldMasterMk cId="504722116" sldId="2147483648"/>
            <ac:cxnSpMk id="28" creationId="{7C85E254-35F3-EB68-FFC2-59C354B568EA}"/>
          </ac:cxnSpMkLst>
        </pc:cxnChg>
        <pc:cxnChg chg="add mod">
          <ac:chgData name="Pablo Baier" userId="5a67ac09f9a452ac" providerId="LiveId" clId="{0E55FC96-A9CE-46AD-A114-A49E9AD96D47}" dt="2026-10-22T23:40:56.725" v="140" actId="34135"/>
          <ac:cxnSpMkLst>
            <pc:docMk/>
            <pc:sldMasterMk cId="504722116" sldId="2147483648"/>
            <ac:cxnSpMk id="29" creationId="{6B81B45A-AD9A-10A5-B94A-58A994377BBA}"/>
          </ac:cxnSpMkLst>
        </pc:cxnChg>
        <pc:sldLayoutChg chg="add">
          <pc:chgData name="Pablo Baier" userId="5a67ac09f9a452ac" providerId="LiveId" clId="{0E55FC96-A9CE-46AD-A114-A49E9AD96D47}" dt="2026-10-22T23:35:22.565" v="77" actId="680"/>
          <pc:sldLayoutMkLst>
            <pc:docMk/>
            <pc:sldMasterMk cId="504722116" sldId="2147483648"/>
            <pc:sldLayoutMk cId="1499018808" sldId="2147483649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0A869-F706-026B-091E-3EB33D8ECF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0575" y="5891213"/>
            <a:ext cx="19978688" cy="12533312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C80060D-970D-A11B-CDC3-FEA4833762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0575" y="18908713"/>
            <a:ext cx="19978688" cy="86915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</p:spTree>
    <p:extLst>
      <p:ext uri="{BB962C8B-B14F-4D97-AF65-F5344CB8AC3E}">
        <p14:creationId xmlns:p14="http://schemas.microsoft.com/office/powerpoint/2010/main" val="1499018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4844CD5E-C2CF-7E92-3F54-B2B8803490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6639838" cy="3599973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9E7906A-CF05-E5A6-A845-5BBC53BCE4D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2619" y="33591168"/>
            <a:ext cx="1975660" cy="229376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A8978E2F-A047-F5B7-76F7-F4593D84CE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6432" y="34345115"/>
            <a:ext cx="4951939" cy="1331524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E27F7F3-0746-B7BD-1535-FCD611F1B68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3425" y="33763339"/>
            <a:ext cx="2502259" cy="1998913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0DC1AF65-E0F0-38C4-BC5E-7BBCA2ED541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3333" y="34051711"/>
            <a:ext cx="2006349" cy="1460285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0AE89E74-413B-0AE3-4D85-3DEA611DB27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2987" y="33591168"/>
            <a:ext cx="2832832" cy="2271728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39F64640-CE30-1B79-5505-208379222AF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0" y="34194888"/>
            <a:ext cx="9537482" cy="1668008"/>
          </a:xfrm>
          <a:prstGeom prst="rect">
            <a:avLst/>
          </a:prstGeom>
        </p:spPr>
      </p:pic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7C85E254-35F3-EB68-FFC2-59C354B568E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-50800" y="4902200"/>
            <a:ext cx="26639838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6B81B45A-AD9A-10A5-B94A-58A994377BBA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-30500" y="33214469"/>
            <a:ext cx="26639838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C572E880-F216-B9BA-9F3A-15C18D2B130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9262277" y="1004550"/>
            <a:ext cx="189346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300663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8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</a:t>
            </a:r>
            <a:r>
              <a:rPr lang="pt-BR" sz="8800" b="1" i="0" u="non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ª</a:t>
            </a: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73BAB0C7-37E5-D606-F076-FA81F2FF4D15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 userDrawn="1"/>
        </p:nvCxnSpPr>
        <p:spPr>
          <a:xfrm>
            <a:off x="20612100" y="1854200"/>
            <a:ext cx="396000" cy="0"/>
          </a:xfrm>
          <a:prstGeom prst="line">
            <a:avLst/>
          </a:prstGeom>
          <a:ln w="762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72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C0F03E9-800B-59ED-81C8-2B8819587522}"/>
              </a:ext>
            </a:extLst>
          </p:cNvPr>
          <p:cNvSpPr txBox="1">
            <a:spLocks/>
          </p:cNvSpPr>
          <p:nvPr/>
        </p:nvSpPr>
        <p:spPr>
          <a:xfrm>
            <a:off x="125847" y="3493102"/>
            <a:ext cx="16586200" cy="1174148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indent="0" algn="ctr" defTabSz="2880086" rtl="0" eaLnBrk="1" latinLnBrk="0" hangingPunct="1">
              <a:lnSpc>
                <a:spcPct val="90000"/>
              </a:lnSpc>
              <a:spcBef>
                <a:spcPts val="3150"/>
              </a:spcBef>
              <a:buFont typeface="Arial" panose="020B0604020202020204" pitchFamily="34" charset="0"/>
              <a:buNone/>
              <a:defRPr sz="5500" b="1" kern="1200" baseline="0">
                <a:solidFill>
                  <a:srgbClr val="4B555C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440043" indent="0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880086" indent="0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20129" indent="0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760172" indent="0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None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20236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60278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321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40364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3333" dirty="0"/>
              <a:t>Nome e sobrenome do: Aluno 1, Aluno 2, Aluno 3, Orientador, Coorientador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pt-BR" sz="3333" dirty="0"/>
              <a:t>Instituição de ensino dos autores</a:t>
            </a:r>
          </a:p>
        </p:txBody>
      </p:sp>
      <p:sp>
        <p:nvSpPr>
          <p:cNvPr id="7" name="Espaço Reservado para Texto 7">
            <a:extLst>
              <a:ext uri="{FF2B5EF4-FFF2-40B4-BE49-F238E27FC236}">
                <a16:creationId xmlns:a16="http://schemas.microsoft.com/office/drawing/2014/main" id="{E0D3B03D-C5A5-A22F-8CDD-E23DFA61E9F7}"/>
              </a:ext>
            </a:extLst>
          </p:cNvPr>
          <p:cNvSpPr txBox="1">
            <a:spLocks/>
          </p:cNvSpPr>
          <p:nvPr/>
        </p:nvSpPr>
        <p:spPr>
          <a:xfrm>
            <a:off x="101600" y="127000"/>
            <a:ext cx="16712047" cy="3391502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defPPr>
              <a:defRPr lang="pt-BR"/>
            </a:defPPr>
            <a:lvl1pPr marL="0" indent="0" algn="ctr" defTabSz="2880086" rtl="0" eaLnBrk="1" latinLnBrk="0" hangingPunct="1">
              <a:lnSpc>
                <a:spcPts val="8640"/>
              </a:lnSpc>
              <a:spcBef>
                <a:spcPts val="4200"/>
              </a:spcBef>
              <a:spcAft>
                <a:spcPts val="1800"/>
              </a:spcAft>
              <a:buFont typeface="Arial" panose="020B0604020202020204" pitchFamily="34" charset="0"/>
              <a:buNone/>
              <a:defRPr sz="72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160064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755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107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62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040150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480193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920236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360278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800321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240364" indent="-720021" algn="l" defTabSz="2880086" rtl="0" eaLnBrk="1" latinLnBrk="0" hangingPunct="1">
              <a:lnSpc>
                <a:spcPct val="90000"/>
              </a:lnSpc>
              <a:spcBef>
                <a:spcPts val="1575"/>
              </a:spcBef>
              <a:buFont typeface="Arial" panose="020B0604020202020204" pitchFamily="34" charset="0"/>
              <a:buChar char="•"/>
              <a:defRPr sz="566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Título do trabalho para você substituir. Use no máximo este espaço. Se precisar de mais linhas, reduza a fonte.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4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Quando o título for pequeno, pode aumentar a fonte </a:t>
            </a:r>
            <a:r>
              <a:rPr lang="pt-BR" sz="4800" dirty="0">
                <a:solidFill>
                  <a:schemeClr val="accent4">
                    <a:lumMod val="75000"/>
                  </a:schemeClr>
                </a:solidFill>
              </a:rPr>
              <a:t>😉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A5971E75-DA0A-9EA5-7AD2-DAFE43AF90F6}"/>
              </a:ext>
            </a:extLst>
          </p:cNvPr>
          <p:cNvSpPr txBox="1"/>
          <p:nvPr/>
        </p:nvSpPr>
        <p:spPr>
          <a:xfrm>
            <a:off x="522417" y="4874687"/>
            <a:ext cx="25595004" cy="296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Limite superior</a:t>
            </a:r>
          </a:p>
          <a:p>
            <a:pPr algn="ctr"/>
            <a:endParaRPr lang="pt-BR" sz="6000" b="1" dirty="0"/>
          </a:p>
          <a:p>
            <a:pPr algn="ctr"/>
            <a:endParaRPr lang="pt-BR" sz="6000" b="1" dirty="0"/>
          </a:p>
          <a:p>
            <a:pPr algn="ctr"/>
            <a:endParaRPr lang="pt-BR" sz="6000" b="1" dirty="0"/>
          </a:p>
          <a:p>
            <a:pPr algn="ctr"/>
            <a:r>
              <a:rPr lang="pt-BR" sz="6000" b="1" dirty="0"/>
              <a:t>Dê vida ao seu banner!</a:t>
            </a:r>
          </a:p>
          <a:p>
            <a:br>
              <a:rPr lang="pt-BR" sz="6000" dirty="0"/>
            </a:br>
            <a:r>
              <a:rPr lang="pt-BR" sz="6000" dirty="0"/>
              <a:t>✨ Deixe seu trabalho incrível! Use a criatividade para criar um banner visualmente atraente, original e fácil de entender.</a:t>
            </a:r>
          </a:p>
          <a:p>
            <a:br>
              <a:rPr lang="pt-BR" sz="6000" dirty="0"/>
            </a:br>
            <a:r>
              <a:rPr lang="pt-BR" sz="6000" dirty="0"/>
              <a:t>🔬 Mas lembre-se: mantenha o rigor do </a:t>
            </a:r>
            <a:r>
              <a:rPr lang="pt-BR" sz="6000" b="1" dirty="0"/>
              <a:t>método científico!</a:t>
            </a:r>
            <a:endParaRPr lang="pt-BR" sz="6000" dirty="0"/>
          </a:p>
          <a:p>
            <a:br>
              <a:rPr lang="pt-BR" sz="6000" dirty="0"/>
            </a:br>
            <a:r>
              <a:rPr lang="pt-BR" sz="6000" dirty="0"/>
              <a:t>📊 Abuse dos recursos visuais: use imagens, gráficos, fluxogramas, tópicos e seções para apresentar suas ideias e destacar os resultados da pesquisa.</a:t>
            </a:r>
          </a:p>
          <a:p>
            <a:endParaRPr lang="pt-BR" sz="6000" dirty="0"/>
          </a:p>
          <a:p>
            <a:r>
              <a:rPr lang="pt-BR" sz="6000" dirty="0"/>
              <a:t>🎯 </a:t>
            </a:r>
            <a:r>
              <a:rPr lang="pt-BR" sz="6000" b="1" dirty="0"/>
              <a:t>Partiu mostrar ao mundo o que você descobriu?</a:t>
            </a:r>
            <a:endParaRPr lang="pt-BR" sz="6000" dirty="0"/>
          </a:p>
          <a:p>
            <a:r>
              <a:rPr lang="pt-BR" sz="6000" dirty="0">
                <a:solidFill>
                  <a:srgbClr val="FF0000"/>
                </a:solidFill>
              </a:rPr>
              <a:t>Apague esta caixa de texto</a:t>
            </a:r>
            <a:r>
              <a:rPr lang="pt-BR" sz="6000" dirty="0"/>
              <a:t>, solte a criatividade e transforme seu banner em uma apresentação que chame a atenção dos visitantes e avaliadores! Só não ultrapasse as linhas dos limites superior e inferior ☺️.</a:t>
            </a:r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endParaRPr lang="pt-BR" sz="6000" dirty="0"/>
          </a:p>
          <a:p>
            <a:pPr algn="ctr"/>
            <a:r>
              <a:rPr lang="pt-BR" sz="6000" b="1" dirty="0"/>
              <a:t>Limite inferior</a:t>
            </a:r>
          </a:p>
        </p:txBody>
      </p:sp>
    </p:spTree>
    <p:extLst>
      <p:ext uri="{BB962C8B-B14F-4D97-AF65-F5344CB8AC3E}">
        <p14:creationId xmlns:p14="http://schemas.microsoft.com/office/powerpoint/2010/main" val="38433925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177</Words>
  <Application>Microsoft Office PowerPoint</Application>
  <PresentationFormat>Personalizar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Aptos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Baier</dc:creator>
  <cp:lastModifiedBy>Pablo Baier</cp:lastModifiedBy>
  <cp:revision>1</cp:revision>
  <dcterms:created xsi:type="dcterms:W3CDTF">2026-10-22T23:13:48Z</dcterms:created>
  <dcterms:modified xsi:type="dcterms:W3CDTF">2026-10-24T11:47:34Z</dcterms:modified>
</cp:coreProperties>
</file>