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embeddedFontLst>
    <p:embeddedFont>
      <p:font typeface="Montserrat" pitchFamily="2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500" y="-4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xxxx@email.com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2399288" cy="4589459"/>
            <a:chOff x="0" y="0"/>
            <a:chExt cx="43199050" cy="6119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199050" cy="6119241"/>
            </a:xfrm>
            <a:custGeom>
              <a:avLst/>
              <a:gdLst/>
              <a:ahLst/>
              <a:cxnLst/>
              <a:rect l="l" t="t" r="r" b="b"/>
              <a:pathLst>
                <a:path w="43199050" h="6119241">
                  <a:moveTo>
                    <a:pt x="0" y="0"/>
                  </a:moveTo>
                  <a:lnTo>
                    <a:pt x="43199050" y="0"/>
                  </a:lnTo>
                  <a:lnTo>
                    <a:pt x="43199050" y="6119241"/>
                  </a:lnTo>
                  <a:lnTo>
                    <a:pt x="0" y="6119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68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70591" y="5495030"/>
            <a:ext cx="29947572" cy="1372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13"/>
              </a:lnSpc>
            </a:pPr>
            <a:r>
              <a:rPr lang="en-US" sz="9600" b="1" dirty="0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TÍTULO DO TRABALHO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29385" y="7445683"/>
            <a:ext cx="29388778" cy="3141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Nome do </a:t>
            </a:r>
            <a:r>
              <a:rPr lang="en-US" sz="4400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autor</a:t>
            </a:r>
            <a:r>
              <a:rPr lang="en-US" sz="4400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 A (Sigla da </a:t>
            </a:r>
            <a:r>
              <a:rPr lang="en-US" sz="4400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Instit</a:t>
            </a:r>
            <a:r>
              <a:rPr lang="en-US" sz="4400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.); Nome do </a:t>
            </a:r>
            <a:r>
              <a:rPr lang="en-US" sz="4400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autor</a:t>
            </a:r>
            <a:r>
              <a:rPr lang="en-US" sz="4400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 B (Sigla da </a:t>
            </a:r>
            <a:r>
              <a:rPr lang="en-US" sz="4400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Instit</a:t>
            </a:r>
            <a:r>
              <a:rPr lang="en-US" sz="4400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.); Nome do </a:t>
            </a:r>
            <a:r>
              <a:rPr lang="en-US" sz="4400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autor</a:t>
            </a:r>
            <a:r>
              <a:rPr lang="en-US" sz="4400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 C (Sigla da </a:t>
            </a:r>
            <a:r>
              <a:rPr lang="en-US" sz="4400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Instit</a:t>
            </a:r>
            <a:r>
              <a:rPr lang="en-US" sz="4400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.),</a:t>
            </a:r>
          </a:p>
          <a:p>
            <a:pPr algn="ctr">
              <a:lnSpc>
                <a:spcPts val="4910"/>
              </a:lnSpc>
            </a:pPr>
            <a:r>
              <a:rPr lang="en-US" sz="44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Autor </a:t>
            </a:r>
            <a:r>
              <a:rPr lang="en-US" sz="44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correspondente</a:t>
            </a:r>
            <a:r>
              <a:rPr lang="en-US" sz="44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: </a:t>
            </a:r>
            <a:r>
              <a:rPr lang="en-US" sz="44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  <a:hlinkClick r:id="rId3"/>
              </a:rPr>
              <a:t>xxxx@email.com</a:t>
            </a:r>
            <a:endParaRPr lang="en-US" sz="4400" dirty="0">
              <a:solidFill>
                <a:srgbClr val="000000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algn="ctr">
              <a:lnSpc>
                <a:spcPts val="4910"/>
              </a:lnSpc>
            </a:pPr>
            <a:r>
              <a:rPr lang="en-US" sz="44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Instituição</a:t>
            </a:r>
            <a:r>
              <a:rPr lang="en-US" sz="44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: Instituto Federal do XXXXX – Campus XXXXXX </a:t>
            </a:r>
          </a:p>
          <a:p>
            <a:pPr algn="ctr">
              <a:lnSpc>
                <a:spcPts val="4910"/>
              </a:lnSpc>
            </a:pPr>
            <a:endParaRPr lang="en-US" sz="4400" dirty="0">
              <a:solidFill>
                <a:srgbClr val="000000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4569738" y="1257300"/>
            <a:ext cx="6448425" cy="1862138"/>
            <a:chOff x="0" y="0"/>
            <a:chExt cx="8597900" cy="24828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97900" cy="2482850"/>
            </a:xfrm>
            <a:custGeom>
              <a:avLst/>
              <a:gdLst/>
              <a:ahLst/>
              <a:cxnLst/>
              <a:rect l="l" t="t" r="r" b="b"/>
              <a:pathLst>
                <a:path w="8597900" h="2482850">
                  <a:moveTo>
                    <a:pt x="0" y="0"/>
                  </a:moveTo>
                  <a:lnTo>
                    <a:pt x="8597900" y="0"/>
                  </a:lnTo>
                  <a:lnTo>
                    <a:pt x="8597900" y="2482850"/>
                  </a:lnTo>
                  <a:lnTo>
                    <a:pt x="0" y="2482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1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9799" y="11252360"/>
            <a:ext cx="9097347" cy="1805970"/>
            <a:chOff x="0" y="0"/>
            <a:chExt cx="48752948" cy="96782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752947" cy="9678188"/>
            </a:xfrm>
            <a:custGeom>
              <a:avLst/>
              <a:gdLst/>
              <a:ahLst/>
              <a:cxnLst/>
              <a:rect l="l" t="t" r="r" b="b"/>
              <a:pathLst>
                <a:path w="48752947" h="9678188">
                  <a:moveTo>
                    <a:pt x="0" y="0"/>
                  </a:moveTo>
                  <a:lnTo>
                    <a:pt x="48752947" y="0"/>
                  </a:lnTo>
                  <a:lnTo>
                    <a:pt x="48752947" y="9678188"/>
                  </a:lnTo>
                  <a:lnTo>
                    <a:pt x="0" y="967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71" r="-20166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27336" y="11571018"/>
            <a:ext cx="851471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26"/>
              </a:lnSpc>
            </a:pPr>
            <a:r>
              <a:rPr lang="en-US" sz="5400" b="1" dirty="0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ÁREA TEMÁTICA E ODS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7799" y="13454148"/>
            <a:ext cx="8989347" cy="3865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17"/>
              </a:lnSpc>
            </a:pP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Área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conhecimento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/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Subárea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(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Preencher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com base no item 5 do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regulamento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):</a:t>
            </a:r>
          </a:p>
          <a:p>
            <a:pPr algn="just">
              <a:lnSpc>
                <a:spcPts val="4622"/>
              </a:lnSpc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ODS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vinculado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(s) (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Preencher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código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do ODS, com base no item 6 do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regulamento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):</a:t>
            </a:r>
          </a:p>
          <a:p>
            <a:pPr algn="just">
              <a:lnSpc>
                <a:spcPts val="4622"/>
              </a:lnSpc>
            </a:pPr>
            <a:endParaRPr lang="en-US" sz="3600" dirty="0">
              <a:solidFill>
                <a:srgbClr val="000000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94417" y="18946019"/>
            <a:ext cx="8987809" cy="13508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4017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pôster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deverá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ter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informações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referentes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seu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trabalho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apresentado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no CONNEPI para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avaliação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informações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tais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como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: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Introdução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Metodologia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Conclusão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outras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informações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próprias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seu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trabalho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(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estes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são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pontos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orientação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geral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não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são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regras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).</a:t>
            </a:r>
          </a:p>
          <a:p>
            <a:pPr marL="434340" lvl="1" indent="-217170" algn="just">
              <a:lnSpc>
                <a:spcPts val="4622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Utilize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tamanho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fonte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72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como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mínimo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para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título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fonte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35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como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mínimo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para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conteúdo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.</a:t>
            </a:r>
          </a:p>
          <a:p>
            <a:pPr marL="434340" lvl="1" indent="-217170" algn="just">
              <a:lnSpc>
                <a:spcPts val="4622"/>
              </a:lnSpc>
              <a:buFont typeface="Arial"/>
              <a:buChar char="•"/>
            </a:pP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Figuras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tabelas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deverão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cobrir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no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máximo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50% do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pôster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informando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fonte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dos dados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contidos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nas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mesmas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. 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fonte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deverá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ser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colocada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abaixo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das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figuras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tabelas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.</a:t>
            </a:r>
          </a:p>
          <a:p>
            <a:pPr marL="434340" lvl="1" indent="-217170" algn="just">
              <a:lnSpc>
                <a:spcPts val="4622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informações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apresentadas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no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pôster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devem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ser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concisas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claras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.</a:t>
            </a:r>
          </a:p>
          <a:p>
            <a:pPr marL="434340" lvl="1" indent="-217170" algn="just">
              <a:lnSpc>
                <a:spcPts val="4622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Este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modelo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já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se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encontra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na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formatação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sugerida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.</a:t>
            </a:r>
          </a:p>
          <a:p>
            <a:pPr marL="434340" lvl="1" indent="-217170" algn="just">
              <a:lnSpc>
                <a:spcPts val="4622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Em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caso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dúvidas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referentes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apresentação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formato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pôster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por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favor entre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em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contato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através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do e-mail connepi@ifce.edu.br.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7336" y="35371114"/>
            <a:ext cx="8987809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17"/>
              </a:lnSpc>
            </a:pPr>
            <a:r>
              <a:rPr lang="en-US" sz="360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 metodologia deve conter o método, tipo de pesquisa e tipo de análise. População e amostra se for o caso e os instrumentos técnicos de coleta de dados, bem como local e período de realização da pesquisa.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804171" y="11252360"/>
            <a:ext cx="9097347" cy="1805970"/>
            <a:chOff x="0" y="0"/>
            <a:chExt cx="48752948" cy="96782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752947" cy="9678188"/>
            </a:xfrm>
            <a:custGeom>
              <a:avLst/>
              <a:gdLst/>
              <a:ahLst/>
              <a:cxnLst/>
              <a:rect l="l" t="t" r="r" b="b"/>
              <a:pathLst>
                <a:path w="48752947" h="9678188">
                  <a:moveTo>
                    <a:pt x="0" y="0"/>
                  </a:moveTo>
                  <a:lnTo>
                    <a:pt x="48752947" y="0"/>
                  </a:lnTo>
                  <a:lnTo>
                    <a:pt x="48752947" y="9678188"/>
                  </a:lnTo>
                  <a:lnTo>
                    <a:pt x="0" y="967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71" r="-20166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223271" y="11350347"/>
            <a:ext cx="8259147" cy="233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</a:pPr>
            <a:r>
              <a:rPr lang="en-US" sz="5400" b="1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RESULTADOS E DISCUSSÃO</a:t>
            </a:r>
          </a:p>
          <a:p>
            <a:pPr algn="l">
              <a:lnSpc>
                <a:spcPts val="6026"/>
              </a:lnSpc>
            </a:pPr>
            <a:endParaRPr lang="en-US" sz="5400" b="1">
              <a:solidFill>
                <a:srgbClr val="813709"/>
              </a:solidFill>
              <a:latin typeface="Montserrat" pitchFamily="2" charset="0"/>
              <a:ea typeface="Arial Bold"/>
              <a:cs typeface="Arial Bold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762099" y="13454148"/>
            <a:ext cx="8987809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17"/>
              </a:lnSpc>
            </a:pPr>
            <a:r>
              <a:rPr lang="en-US" sz="360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Os resultados devem responder aos objetivos, caso seja possível, insira figuras, tabelas ou quadros para ilustrar o resultado e a discussão acerca da pesquisa.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10489" y="26905353"/>
            <a:ext cx="8987809" cy="6583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17"/>
              </a:lnSpc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Assim, no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caso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figuras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(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quadros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gráficos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desenhos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,...) as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respectivas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legendas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devem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ser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posicionadas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abaixo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delas. Nas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tabelas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as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legendas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devem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ser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posicionadas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acima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delas,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devem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estar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centralizadas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. </a:t>
            </a:r>
          </a:p>
          <a:p>
            <a:pPr algn="just">
              <a:lnSpc>
                <a:spcPts val="4622"/>
              </a:lnSpc>
            </a:pP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Nos resultados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apresentar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discussão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em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seus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principais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aspectos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evidenciando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maneira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assertiva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as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respostas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para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questionamentos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e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objetivos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 da </a:t>
            </a:r>
            <a:r>
              <a:rPr lang="en-US" sz="3600" dirty="0" err="1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pesquisa</a:t>
            </a:r>
            <a:r>
              <a:rPr lang="en-US" sz="3600" dirty="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.</a:t>
            </a:r>
          </a:p>
          <a:p>
            <a:pPr algn="just">
              <a:lnSpc>
                <a:spcPts val="4622"/>
              </a:lnSpc>
            </a:pPr>
            <a:endParaRPr lang="en-US" sz="3600" dirty="0">
              <a:solidFill>
                <a:srgbClr val="000000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1813345" y="17794862"/>
            <a:ext cx="9097347" cy="1805970"/>
            <a:chOff x="0" y="0"/>
            <a:chExt cx="48752948" cy="967824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8752947" cy="9678188"/>
            </a:xfrm>
            <a:custGeom>
              <a:avLst/>
              <a:gdLst/>
              <a:ahLst/>
              <a:cxnLst/>
              <a:rect l="l" t="t" r="r" b="b"/>
              <a:pathLst>
                <a:path w="48752947" h="9678188">
                  <a:moveTo>
                    <a:pt x="0" y="0"/>
                  </a:moveTo>
                  <a:lnTo>
                    <a:pt x="48752947" y="0"/>
                  </a:lnTo>
                  <a:lnTo>
                    <a:pt x="48752947" y="9678188"/>
                  </a:lnTo>
                  <a:lnTo>
                    <a:pt x="0" y="967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71" r="-20166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2232445" y="18282662"/>
            <a:ext cx="825914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</a:pPr>
            <a:r>
              <a:rPr lang="en-US" sz="5400" b="1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CONCLUSÕES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870495" y="20414946"/>
            <a:ext cx="8987809" cy="37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17"/>
              </a:lnSpc>
            </a:pPr>
            <a:r>
              <a:rPr lang="en-US" sz="360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A conclusão deve ser breve e responder às questões correspondentes aos objetivos. Caso seja necessário, pode ser apresentado as recomendações e sugestões para trabalhos futuros.</a:t>
            </a:r>
          </a:p>
          <a:p>
            <a:pPr algn="l">
              <a:lnSpc>
                <a:spcPts val="4622"/>
              </a:lnSpc>
            </a:pPr>
            <a:endParaRPr lang="en-US" sz="3600">
              <a:solidFill>
                <a:srgbClr val="000000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1868114" y="31164497"/>
            <a:ext cx="8987809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7"/>
              </a:lnSpc>
            </a:pPr>
            <a:r>
              <a:rPr lang="en-US" sz="360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OPCIONAL.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10489" y="24955798"/>
            <a:ext cx="9291028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sz="2799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Figura</a:t>
            </a:r>
            <a:r>
              <a:rPr lang="en-US" sz="2799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 1 – </a:t>
            </a:r>
            <a:r>
              <a:rPr lang="en-US" sz="2799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Quantitativo</a:t>
            </a:r>
            <a:r>
              <a:rPr lang="en-US" sz="2799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 de </a:t>
            </a:r>
            <a:r>
              <a:rPr lang="en-US" sz="2799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trabalhos</a:t>
            </a:r>
            <a:r>
              <a:rPr lang="en-US" sz="2799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aprovados</a:t>
            </a:r>
            <a:r>
              <a:rPr lang="en-US" sz="2799" b="1" dirty="0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.</a:t>
            </a:r>
          </a:p>
          <a:p>
            <a:pPr algn="l">
              <a:lnSpc>
                <a:spcPts val="3124"/>
              </a:lnSpc>
            </a:pPr>
            <a:endParaRPr lang="en-US" sz="2799" b="1" dirty="0">
              <a:solidFill>
                <a:srgbClr val="000000"/>
              </a:solidFill>
              <a:latin typeface="Montserrat" pitchFamily="2" charset="0"/>
              <a:ea typeface="Arial Bold"/>
              <a:cs typeface="Arial Bold"/>
              <a:sym typeface="Arial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1870495" y="26905353"/>
            <a:ext cx="8987809" cy="1069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17"/>
              </a:lnSpc>
            </a:pPr>
            <a:r>
              <a:rPr lang="en-US" sz="3600">
                <a:solidFill>
                  <a:srgbClr val="000000"/>
                </a:solidFill>
                <a:latin typeface="Montserrat" pitchFamily="2" charset="0"/>
                <a:ea typeface="Arial"/>
                <a:cs typeface="Arial"/>
                <a:sym typeface="Arial"/>
              </a:rPr>
              <a:t>Listar as referências citadas no texto.</a:t>
            </a:r>
          </a:p>
          <a:p>
            <a:pPr algn="l">
              <a:lnSpc>
                <a:spcPts val="4622"/>
              </a:lnSpc>
            </a:pPr>
            <a:endParaRPr lang="en-US" sz="3600">
              <a:solidFill>
                <a:srgbClr val="000000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1870495" y="16341623"/>
            <a:ext cx="9291028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sz="2799" b="1">
                <a:solidFill>
                  <a:srgbClr val="000000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Figura 2 – Cidades com campus do IFCE</a:t>
            </a:r>
          </a:p>
          <a:p>
            <a:pPr algn="l">
              <a:lnSpc>
                <a:spcPts val="3124"/>
              </a:lnSpc>
            </a:pPr>
            <a:endParaRPr lang="en-US" sz="2799" b="1">
              <a:solidFill>
                <a:srgbClr val="000000"/>
              </a:solidFill>
              <a:latin typeface="Montserrat" pitchFamily="2" charset="0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3124"/>
              </a:lnSpc>
            </a:pPr>
            <a:endParaRPr lang="en-US" sz="2799" b="1">
              <a:solidFill>
                <a:srgbClr val="000000"/>
              </a:solidFill>
              <a:latin typeface="Montserrat" pitchFamily="2" charset="0"/>
              <a:ea typeface="Arial Bold"/>
              <a:cs typeface="Arial Bold"/>
              <a:sym typeface="Arial Bold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-4762" y="42654541"/>
            <a:ext cx="32408812" cy="549278"/>
            <a:chOff x="0" y="0"/>
            <a:chExt cx="43211750" cy="73237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3211750" cy="732409"/>
            </a:xfrm>
            <a:custGeom>
              <a:avLst/>
              <a:gdLst/>
              <a:ahLst/>
              <a:cxnLst/>
              <a:rect l="l" t="t" r="r" b="b"/>
              <a:pathLst>
                <a:path w="43211750" h="732409">
                  <a:moveTo>
                    <a:pt x="0" y="0"/>
                  </a:moveTo>
                  <a:lnTo>
                    <a:pt x="43211750" y="0"/>
                  </a:lnTo>
                  <a:lnTo>
                    <a:pt x="43211750" y="732409"/>
                  </a:lnTo>
                  <a:lnTo>
                    <a:pt x="0" y="732409"/>
                  </a:lnTo>
                  <a:close/>
                </a:path>
              </a:pathLst>
            </a:custGeom>
            <a:solidFill>
              <a:srgbClr val="861141"/>
            </a:solidFill>
            <a:ln w="9525" cap="sq">
              <a:solidFill>
                <a:srgbClr val="50200C"/>
              </a:solidFill>
              <a:prstDash val="solid"/>
              <a:miter/>
            </a:ln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7675" y="15783976"/>
            <a:ext cx="10986134" cy="9281159"/>
          </a:xfrm>
          <a:prstGeom prst="rect">
            <a:avLst/>
          </a:prstGeom>
        </p:spPr>
      </p:pic>
      <p:grpSp>
        <p:nvGrpSpPr>
          <p:cNvPr id="30" name="Group 30"/>
          <p:cNvGrpSpPr/>
          <p:nvPr/>
        </p:nvGrpSpPr>
        <p:grpSpPr>
          <a:xfrm>
            <a:off x="21813345" y="10669372"/>
            <a:ext cx="8538220" cy="6030116"/>
            <a:chOff x="0" y="0"/>
            <a:chExt cx="11384293" cy="8040154"/>
          </a:xfrm>
        </p:grpSpPr>
        <p:sp>
          <p:nvSpPr>
            <p:cNvPr id="31" name="Freeform 31" descr="Mapa IFCE 29-6-26"/>
            <p:cNvSpPr/>
            <p:nvPr/>
          </p:nvSpPr>
          <p:spPr>
            <a:xfrm>
              <a:off x="0" y="0"/>
              <a:ext cx="11384280" cy="8040116"/>
            </a:xfrm>
            <a:custGeom>
              <a:avLst/>
              <a:gdLst/>
              <a:ahLst/>
              <a:cxnLst/>
              <a:rect l="l" t="t" r="r" b="b"/>
              <a:pathLst>
                <a:path w="11384280" h="8040116">
                  <a:moveTo>
                    <a:pt x="0" y="0"/>
                  </a:moveTo>
                  <a:lnTo>
                    <a:pt x="11384280" y="0"/>
                  </a:lnTo>
                  <a:lnTo>
                    <a:pt x="11384280" y="8040116"/>
                  </a:lnTo>
                  <a:lnTo>
                    <a:pt x="0" y="804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17799" y="16970980"/>
            <a:ext cx="9097347" cy="1805970"/>
            <a:chOff x="0" y="0"/>
            <a:chExt cx="48752948" cy="967824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8752947" cy="9678188"/>
            </a:xfrm>
            <a:custGeom>
              <a:avLst/>
              <a:gdLst/>
              <a:ahLst/>
              <a:cxnLst/>
              <a:rect l="l" t="t" r="r" b="b"/>
              <a:pathLst>
                <a:path w="48752947" h="9678188">
                  <a:moveTo>
                    <a:pt x="0" y="0"/>
                  </a:moveTo>
                  <a:lnTo>
                    <a:pt x="48752947" y="0"/>
                  </a:lnTo>
                  <a:lnTo>
                    <a:pt x="48752947" y="9678188"/>
                  </a:lnTo>
                  <a:lnTo>
                    <a:pt x="0" y="967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71" r="-20166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723205" y="17509391"/>
            <a:ext cx="5103135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</a:pPr>
            <a:r>
              <a:rPr lang="en-US" sz="5400" b="1" dirty="0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INTRODUÇÃO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263799" y="33157319"/>
            <a:ext cx="9097347" cy="1805970"/>
            <a:chOff x="0" y="0"/>
            <a:chExt cx="48752948" cy="967824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8752947" cy="9678188"/>
            </a:xfrm>
            <a:custGeom>
              <a:avLst/>
              <a:gdLst/>
              <a:ahLst/>
              <a:cxnLst/>
              <a:rect l="l" t="t" r="r" b="b"/>
              <a:pathLst>
                <a:path w="48752947" h="9678188">
                  <a:moveTo>
                    <a:pt x="0" y="0"/>
                  </a:moveTo>
                  <a:lnTo>
                    <a:pt x="48752947" y="0"/>
                  </a:lnTo>
                  <a:lnTo>
                    <a:pt x="48752947" y="9678188"/>
                  </a:lnTo>
                  <a:lnTo>
                    <a:pt x="0" y="967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71" r="-20166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682899" y="33660025"/>
            <a:ext cx="825914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</a:pPr>
            <a:r>
              <a:rPr lang="en-US" sz="5400" b="1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MATERIAL E MÉTODOS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21813345" y="24465269"/>
            <a:ext cx="9097347" cy="1805970"/>
            <a:chOff x="0" y="0"/>
            <a:chExt cx="48752948" cy="967824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8752947" cy="9678188"/>
            </a:xfrm>
            <a:custGeom>
              <a:avLst/>
              <a:gdLst/>
              <a:ahLst/>
              <a:cxnLst/>
              <a:rect l="l" t="t" r="r" b="b"/>
              <a:pathLst>
                <a:path w="48752947" h="9678188">
                  <a:moveTo>
                    <a:pt x="0" y="0"/>
                  </a:moveTo>
                  <a:lnTo>
                    <a:pt x="48752947" y="0"/>
                  </a:lnTo>
                  <a:lnTo>
                    <a:pt x="48752947" y="9678188"/>
                  </a:lnTo>
                  <a:lnTo>
                    <a:pt x="0" y="967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71" r="-20166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22330267" y="24966800"/>
            <a:ext cx="825914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</a:pPr>
            <a:r>
              <a:rPr lang="en-US" sz="5400" b="1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REFERÊNCIAS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21813345" y="28548901"/>
            <a:ext cx="9097347" cy="1805970"/>
            <a:chOff x="0" y="0"/>
            <a:chExt cx="48752948" cy="967824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8752947" cy="9678188"/>
            </a:xfrm>
            <a:custGeom>
              <a:avLst/>
              <a:gdLst/>
              <a:ahLst/>
              <a:cxnLst/>
              <a:rect l="l" t="t" r="r" b="b"/>
              <a:pathLst>
                <a:path w="48752947" h="9678188">
                  <a:moveTo>
                    <a:pt x="0" y="0"/>
                  </a:moveTo>
                  <a:lnTo>
                    <a:pt x="48752947" y="0"/>
                  </a:lnTo>
                  <a:lnTo>
                    <a:pt x="48752947" y="9678188"/>
                  </a:lnTo>
                  <a:lnTo>
                    <a:pt x="0" y="967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71" r="-20166"/>
              </a:stretch>
            </a:blipFill>
          </p:spPr>
          <p:txBody>
            <a:bodyPr/>
            <a:lstStyle/>
            <a:p>
              <a:endParaRPr lang="pt-BR">
                <a:latin typeface="Montserrat" pitchFamily="2" charset="0"/>
              </a:endParaRP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22234827" y="29062309"/>
            <a:ext cx="825914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</a:pPr>
            <a:r>
              <a:rPr lang="en-US" sz="5400" b="1">
                <a:solidFill>
                  <a:srgbClr val="813709"/>
                </a:solidFill>
                <a:latin typeface="Montserrat" pitchFamily="2" charset="0"/>
                <a:ea typeface="Arial Bold"/>
                <a:cs typeface="Arial Bold"/>
                <a:sym typeface="Arial Bold"/>
              </a:rPr>
              <a:t>AGRADECIMENTOS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422</Words>
  <Application>Microsoft Office PowerPoint</Application>
  <PresentationFormat>Personalizar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Montserrat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Área de conhecimento/Subárea (Preencher com base no item 5 do regulamento): ODS vinculado(s) (Preencher o código do ODS, com base no item 6 do regulamento):</dc:title>
  <cp:lastModifiedBy>Elianderson Lima</cp:lastModifiedBy>
  <cp:revision>4</cp:revision>
  <dcterms:created xsi:type="dcterms:W3CDTF">2006-08-16T00:00:00Z</dcterms:created>
  <dcterms:modified xsi:type="dcterms:W3CDTF">2026-10-09T14:28:49Z</dcterms:modified>
  <dc:identifier>DAHWsWWrIA4</dc:identifier>
</cp:coreProperties>
</file>