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DA9C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pt-BR" dirty="0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pt-BR" dirty="0"/>
              <a:t>Editar estilos de texto Mestre</a:t>
            </a:r>
            <a:endParaRPr lang="pt-BR" dirty="0"/>
          </a:p>
          <a:p>
            <a:pPr lvl="1"/>
            <a:r>
              <a:rPr lang="pt-BR" dirty="0"/>
              <a:t>Segundo nível</a:t>
            </a:r>
            <a:endParaRPr lang="pt-BR" dirty="0"/>
          </a:p>
          <a:p>
            <a:pPr lvl="2"/>
            <a:r>
              <a:rPr lang="pt-BR" dirty="0"/>
              <a:t>Terceiro nível</a:t>
            </a:r>
            <a:endParaRPr lang="pt-BR" dirty="0"/>
          </a:p>
          <a:p>
            <a:pPr lvl="3"/>
            <a:r>
              <a:rPr lang="pt-BR" dirty="0"/>
              <a:t>Quarto nível</a:t>
            </a:r>
            <a:endParaRPr lang="pt-BR" dirty="0"/>
          </a:p>
          <a:p>
            <a:pPr lvl="4"/>
            <a:r>
              <a:rPr lang="pt-BR" dirty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pt-BR" smtClean="0"/>
              <a:t>Clique para editar o título</a:t>
            </a:r>
            <a:endParaRPr lang="pt-BR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pt-BR" dirty="0"/>
              <a:t>Editar estilos de texto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ítulo de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pt-BR" dirty="0"/>
              <a:t>Clique para editar o título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em duas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pt-BR" dirty="0"/>
              <a:t>Editar estilos de texto Mestre</a:t>
            </a:r>
            <a:endParaRPr lang="pt-BR" dirty="0"/>
          </a:p>
          <a:p>
            <a:pPr lvl="1"/>
            <a:r>
              <a:rPr lang="pt-BR" dirty="0"/>
              <a:t>Segundo nível</a:t>
            </a:r>
            <a:endParaRPr lang="pt-BR" dirty="0"/>
          </a:p>
          <a:p>
            <a:pPr lvl="2"/>
            <a:r>
              <a:rPr lang="pt-BR" dirty="0"/>
              <a:t>Terceiro nível</a:t>
            </a:r>
            <a:endParaRPr lang="pt-BR" dirty="0"/>
          </a:p>
          <a:p>
            <a:pPr lvl="3"/>
            <a:r>
              <a:rPr lang="pt-BR" dirty="0"/>
              <a:t>Quarto nível</a:t>
            </a:r>
            <a:endParaRPr lang="pt-BR" dirty="0"/>
          </a:p>
          <a:p>
            <a:pPr lvl="4"/>
            <a:r>
              <a:rPr lang="pt-BR" dirty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 texto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pt-BR" smtClean="0"/>
              <a:t>Editar estilos de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pt-BR" smtClean="0"/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pt-BR" smtClean="0"/>
            </a:fld>
            <a:endParaRPr lang="pt-BR"/>
          </a:p>
        </p:txBody>
      </p:sp>
      <p:sp>
        <p:nvSpPr>
          <p:cNvPr id="9" name="Título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pt-BR"/>
              <a:t>Clique para editar 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pt-BR" smtClean="0"/>
              <a:t>Clique para editar o título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pt-BR" dirty="0"/>
              <a:t>Editar estilos de texto Mestre</a:t>
            </a:r>
            <a:endParaRPr lang="pt-BR" dirty="0"/>
          </a:p>
          <a:p>
            <a:pPr lvl="1"/>
            <a:r>
              <a:rPr lang="pt-BR" dirty="0"/>
              <a:t>Segundo nível</a:t>
            </a:r>
            <a:endParaRPr lang="pt-BR" dirty="0"/>
          </a:p>
          <a:p>
            <a:pPr lvl="2"/>
            <a:r>
              <a:rPr lang="pt-BR" dirty="0"/>
              <a:t>Terceiro nível</a:t>
            </a:r>
            <a:endParaRPr lang="pt-BR" dirty="0"/>
          </a:p>
          <a:p>
            <a:pPr lvl="3"/>
            <a:r>
              <a:rPr lang="pt-BR" dirty="0"/>
              <a:t>Quarto nível</a:t>
            </a:r>
            <a:endParaRPr lang="pt-BR" dirty="0"/>
          </a:p>
          <a:p>
            <a:pPr lvl="4"/>
            <a:r>
              <a:rPr lang="pt-BR" dirty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pt-BR" dirty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  <a:endParaRPr lang="pt-BR" dirty="0"/>
          </a:p>
          <a:p>
            <a:pPr lvl="1"/>
            <a:r>
              <a:rPr lang="pt-BR" dirty="0"/>
              <a:t>Segundo nível</a:t>
            </a:r>
            <a:endParaRPr lang="pt-BR" dirty="0"/>
          </a:p>
          <a:p>
            <a:pPr lvl="2"/>
            <a:r>
              <a:rPr lang="pt-BR" dirty="0"/>
              <a:t>Terceiro nível</a:t>
            </a:r>
            <a:endParaRPr lang="pt-BR" dirty="0"/>
          </a:p>
          <a:p>
            <a:pPr lvl="3"/>
            <a:r>
              <a:rPr lang="pt-BR" dirty="0"/>
              <a:t>Quarto nível</a:t>
            </a:r>
            <a:endParaRPr lang="pt-BR" dirty="0"/>
          </a:p>
          <a:p>
            <a:pPr lvl="4"/>
            <a:r>
              <a:rPr lang="pt-BR" dirty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pt-BR" smtClean="0"/>
            </a:fld>
            <a:endParaRPr lang="pt-BR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6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.xml"/><Relationship Id="rId4" Type="http://schemas.openxmlformats.org/officeDocument/2006/relationships/image" Target="../media/image3.png"/><Relationship Id="rId3" Type="http://schemas.openxmlformats.org/officeDocument/2006/relationships/image" Target="../media/image4.emf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5394325" y="0"/>
            <a:ext cx="6797675" cy="6898640"/>
          </a:xfrm>
          <a:prstGeom prst="rect">
            <a:avLst/>
          </a:prstGeom>
          <a:solidFill>
            <a:srgbClr val="C2DA9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pt-BR" alt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777230" y="914400"/>
            <a:ext cx="6031865" cy="2570480"/>
          </a:xfrm>
        </p:spPr>
        <p:txBody>
          <a:bodyPr/>
          <a:p>
            <a:r>
              <a:rPr lang="pt-BR" sz="4800" b="1">
                <a:latin typeface="Arial Black" panose="020B0A04020102020204" charset="0"/>
                <a:cs typeface="Arial Black" panose="020B0A04020102020204" charset="0"/>
              </a:rPr>
              <a:t>Título do Trabalho</a:t>
            </a:r>
            <a:endParaRPr lang="pt-BR" sz="4800" b="1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5777230" y="3938905"/>
            <a:ext cx="6031865" cy="1472565"/>
          </a:xfrm>
        </p:spPr>
        <p:txBody>
          <a:bodyPr/>
          <a:p>
            <a:r>
              <a:rPr lang="pt-BR" sz="2000"/>
              <a:t>AUTORIA</a:t>
            </a:r>
            <a:endParaRPr lang="pt-BR" sz="2000"/>
          </a:p>
          <a:p>
            <a:r>
              <a:rPr lang="pt-BR" sz="2000"/>
              <a:t>ORIENTAÇÃO</a:t>
            </a:r>
            <a:endParaRPr lang="pt-BR" sz="2000"/>
          </a:p>
        </p:txBody>
      </p:sp>
      <p:pic>
        <p:nvPicPr>
          <p:cNvPr id="5" name="Imagem 4" descr="logo-vertica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" y="798830"/>
            <a:ext cx="4850765" cy="5162550"/>
          </a:xfrm>
          <a:prstGeom prst="rect">
            <a:avLst/>
          </a:prstGeom>
        </p:spPr>
      </p:pic>
      <p:pic>
        <p:nvPicPr>
          <p:cNvPr id="9" name="Imagem 8" descr="logos"/>
          <p:cNvPicPr>
            <a:picLocks noChangeAspect="1"/>
          </p:cNvPicPr>
          <p:nvPr/>
        </p:nvPicPr>
        <p:blipFill>
          <a:blip r:embed="rId5"/>
          <a:srcRect l="54700" r="2633"/>
          <a:stretch>
            <a:fillRect/>
          </a:stretch>
        </p:blipFill>
        <p:spPr>
          <a:xfrm>
            <a:off x="7914640" y="5865495"/>
            <a:ext cx="2110105" cy="88328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ítulo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19835" y="567055"/>
            <a:ext cx="10103485" cy="705485"/>
          </a:xfrm>
        </p:spPr>
        <p:txBody>
          <a:bodyPr/>
          <a:p>
            <a:r>
              <a:rPr lang="pt-BR" altLang="en-US" b="1"/>
              <a:t>Título do Tópico</a:t>
            </a:r>
            <a:endParaRPr lang="pt-BR" altLang="en-US" b="1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1575" y="1449125"/>
            <a:ext cx="10969200" cy="4759200"/>
          </a:xfrm>
        </p:spPr>
        <p:txBody>
          <a:bodyPr/>
          <a:p>
            <a:endParaRPr lang="pt-BR" altLang="en-US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5" y="681355"/>
            <a:ext cx="459105" cy="476885"/>
          </a:xfrm>
          <a:prstGeom prst="rect">
            <a:avLst/>
          </a:prstGeom>
        </p:spPr>
      </p:pic>
      <p:pic>
        <p:nvPicPr>
          <p:cNvPr id="11" name="Imagem 10" descr="logo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8805" y="567055"/>
            <a:ext cx="3361690" cy="6000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WPS Presentation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SimSun</vt:lpstr>
      <vt:lpstr>Wingdings</vt:lpstr>
      <vt:lpstr>Wingdings</vt:lpstr>
      <vt:lpstr>Microsoft YaHei</vt:lpstr>
      <vt:lpstr>Arial Unicode MS</vt:lpstr>
      <vt:lpstr>Calibri</vt:lpstr>
      <vt:lpstr>Arial Black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Programação Visual</dc:creator>
  <cp:lastModifiedBy>Julio Pio Monteiro</cp:lastModifiedBy>
  <cp:revision>1</cp:revision>
  <dcterms:created xsi:type="dcterms:W3CDTF">2026-09-14T18:33:28Z</dcterms:created>
  <dcterms:modified xsi:type="dcterms:W3CDTF">2026-09-14T18:33:28Z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1046-12.1.0.28485</vt:lpwstr>
  </property>
  <property fmtid="{D5CDD505-2E9C-101B-9397-08002B2CF9AE}" pid="3" name="ICV">
    <vt:lpwstr>004BE0C3D8A94C83A89FADC3F24FCE55_11</vt:lpwstr>
  </property>
</Properties>
</file>