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7" r:id="rId2"/>
    <p:sldId id="258" r:id="rId3"/>
    <p:sldId id="259" r:id="rId4"/>
    <p:sldId id="264" r:id="rId5"/>
    <p:sldId id="260" r:id="rId6"/>
    <p:sldId id="262" r:id="rId7"/>
    <p:sldId id="263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5ea8de3af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5ea8de3af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5eb000993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5eb000993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5eb000993c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5eb000993c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5eb000993c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5eb000993c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0160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eb000993c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eb000993c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5eb000993c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5eb000993c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4919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6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>TÍTULO DO TRABALHO</a:t>
            </a:r>
            <a:endParaRPr dirty="0">
              <a:solidFill>
                <a:schemeClr val="tx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>AUTOR/A(ES/AS)</a:t>
            </a: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dirty="0" err="1">
                <a:solidFill>
                  <a:schemeClr val="tx1"/>
                </a:solidFill>
              </a:rPr>
              <a:t>Email</a:t>
            </a:r>
            <a:r>
              <a:rPr lang="pt-BR" dirty="0">
                <a:solidFill>
                  <a:schemeClr val="tx1"/>
                </a:solidFill>
              </a:rPr>
              <a:t>: </a:t>
            </a: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>INSTITUIÇÃO (SIGLA)</a:t>
            </a: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dirty="0" err="1">
                <a:solidFill>
                  <a:schemeClr val="tx1"/>
                </a:solidFill>
              </a:rPr>
              <a:t>Obs</a:t>
            </a:r>
            <a:r>
              <a:rPr lang="pt-BR" dirty="0">
                <a:solidFill>
                  <a:schemeClr val="tx1"/>
                </a:solidFill>
              </a:rPr>
              <a:t>: A exposição oral deverá ser organizada de forma resumida, em 05 </a:t>
            </a:r>
            <a:r>
              <a:rPr lang="pt-BR" dirty="0" err="1">
                <a:solidFill>
                  <a:schemeClr val="tx1"/>
                </a:solidFill>
              </a:rPr>
              <a:t>slades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52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/>
        </p:nvSpPr>
        <p:spPr>
          <a:xfrm>
            <a:off x="133924" y="972150"/>
            <a:ext cx="7074949" cy="657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1800" dirty="0">
                <a:solidFill>
                  <a:schemeClr val="tx1"/>
                </a:solidFill>
              </a:rPr>
              <a:t>INTRODUÇÃO/ </a:t>
            </a:r>
            <a:r>
              <a:rPr lang="pt-BR" sz="1800" dirty="0" smtClean="0">
                <a:solidFill>
                  <a:schemeClr val="tx1"/>
                </a:solidFill>
              </a:rPr>
              <a:t>JUSTIFICATIVA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52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/>
        </p:nvSpPr>
        <p:spPr>
          <a:xfrm>
            <a:off x="133925" y="972150"/>
            <a:ext cx="3778856" cy="657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1800" dirty="0" smtClean="0">
                <a:solidFill>
                  <a:schemeClr val="tx1"/>
                </a:solidFill>
              </a:rPr>
              <a:t>OBJETIVOS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52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/>
        </p:nvSpPr>
        <p:spPr>
          <a:xfrm>
            <a:off x="114047" y="952500"/>
            <a:ext cx="3778856" cy="987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15000"/>
              </a:lnSpc>
              <a:spcAft>
                <a:spcPts val="1200"/>
              </a:spcAft>
            </a:pPr>
            <a:r>
              <a:rPr lang="pt-BR" dirty="0">
                <a:solidFill>
                  <a:schemeClr val="tx1"/>
                </a:solidFill>
              </a:rPr>
              <a:t>METODOLOGIA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solidFill>
                <a:schemeClr val="tx1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688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/>
        </p:nvSpPr>
        <p:spPr>
          <a:xfrm>
            <a:off x="133924" y="972150"/>
            <a:ext cx="4331749" cy="657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1800" dirty="0">
                <a:solidFill>
                  <a:schemeClr val="tx1"/>
                </a:solidFill>
              </a:rPr>
              <a:t>DISCUSSÃO TEÓRICA/RESULTADOS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52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/>
        </p:nvSpPr>
        <p:spPr>
          <a:xfrm>
            <a:off x="133925" y="972150"/>
            <a:ext cx="3000000" cy="657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1800" dirty="0">
                <a:solidFill>
                  <a:schemeClr val="tx1"/>
                </a:solidFill>
              </a:rPr>
              <a:t>CONSIDERAÇÕES FINAIS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52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A7E52C-2782-4F1B-B7F5-D7E8A1722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788" y="1209801"/>
            <a:ext cx="2977117" cy="638878"/>
          </a:xfrm>
        </p:spPr>
        <p:txBody>
          <a:bodyPr>
            <a:normAutofit/>
          </a:bodyPr>
          <a:lstStyle/>
          <a:p>
            <a:r>
              <a:rPr lang="pt-BR" sz="2400" dirty="0"/>
              <a:t>REFERÊNCIAS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56020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36</Words>
  <Application>Microsoft Office PowerPoint</Application>
  <PresentationFormat>Apresentação no Ecrã (16:9)</PresentationFormat>
  <Paragraphs>12</Paragraphs>
  <Slides>7</Slides>
  <Notes>6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7</vt:i4>
      </vt:variant>
    </vt:vector>
  </HeadingPairs>
  <TitlesOfParts>
    <vt:vector size="9" baseType="lpstr">
      <vt:lpstr>Arial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REFERÊNCIAS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VISITANTE IFCE</dc:creator>
  <cp:lastModifiedBy>IFCE</cp:lastModifiedBy>
  <cp:revision>8</cp:revision>
  <dcterms:modified xsi:type="dcterms:W3CDTF">2025-11-07T11:54:18Z</dcterms:modified>
</cp:coreProperties>
</file>